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9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7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0F6AB-BA4E-4F3E-978E-2FC50320639A}" type="datetimeFigureOut">
              <a:rPr lang="en-US" smtClean="0"/>
              <a:pPr/>
              <a:t>6/7/2012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867DD-3F56-4D61-A5EA-E191199A9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357188"/>
            <a:ext cx="8277225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357188"/>
            <a:ext cx="8296275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342900"/>
            <a:ext cx="824865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361950"/>
            <a:ext cx="831532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371475"/>
            <a:ext cx="8286750" cy="61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352425"/>
            <a:ext cx="8334375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352425"/>
            <a:ext cx="8305800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352425"/>
            <a:ext cx="8334375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347663"/>
            <a:ext cx="8286750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342900"/>
            <a:ext cx="828675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347663"/>
            <a:ext cx="8305800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357188"/>
            <a:ext cx="8296275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366713"/>
            <a:ext cx="8305800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366713"/>
            <a:ext cx="8324850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357188"/>
            <a:ext cx="824865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3" y="366713"/>
            <a:ext cx="8258175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361950"/>
            <a:ext cx="831532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361950"/>
            <a:ext cx="831532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347663"/>
            <a:ext cx="8305800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352425"/>
            <a:ext cx="8296275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357188"/>
            <a:ext cx="824865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352425"/>
            <a:ext cx="8296275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3" y="347663"/>
            <a:ext cx="8258175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352425"/>
            <a:ext cx="8277225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361950"/>
            <a:ext cx="829627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357188"/>
            <a:ext cx="826770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24192</TotalTime>
  <Words>0</Words>
  <Application>Microsoft Office PowerPoint</Application>
  <PresentationFormat>On-screen Show (4:3)</PresentationFormat>
  <Paragraphs>0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Company>JCPS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jcps</dc:creator>
  <cp:lastModifiedBy>jcps</cp:lastModifiedBy>
  <cp:revision>334</cp:revision>
  <dcterms:created xsi:type="dcterms:W3CDTF">2012-05-21T19:00:08Z</dcterms:created>
  <dcterms:modified xsi:type="dcterms:W3CDTF">2012-06-07T16:03:29Z</dcterms:modified>
</cp:coreProperties>
</file>